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0069"/>
    <a:srgbClr val="747475"/>
    <a:srgbClr val="2B8EB0"/>
    <a:srgbClr val="69CB40"/>
    <a:srgbClr val="297E9B"/>
    <a:srgbClr val="FE9B06"/>
    <a:srgbClr val="616061"/>
    <a:srgbClr val="992AAE"/>
    <a:srgbClr val="340041"/>
    <a:srgbClr val="D446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850F32-4FC9-8142-9652-D67BF9A63B56}" type="datetimeFigureOut">
              <a:rPr lang="en-US" smtClean="0"/>
              <a:t>2/4/21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B4DD3-D98B-0644-90B2-3438828C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401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B4DD3-D98B-0644-90B2-3438828C9C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362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2161D-C082-8743-9B33-F7568754AF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B80ECD-EB21-CF47-95F2-41CF5E6070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F16FC-D89E-0742-BFFF-5C2C6B985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43754-A8F4-C841-A60E-DE5B6BE12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8D46D-7E78-BA48-B739-BCC36FF10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80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695C9-134A-6349-AE00-32373379C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E70ED0-DEC2-BA42-924C-FE6083AD13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57889-C42A-8E44-913F-6DE3706AE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EA3A-642A-8F4B-ABFD-B20F1A84A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15206-A769-FB46-B741-D3E3F1BD9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71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5954AC-487F-0A45-895A-3FCCDB5447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3E0C29-2143-494D-87F0-9A2071563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8895D-D971-B34A-8D5A-62E9E0978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5079F-758E-2D48-8F32-9131CCF9A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DE5EE-1263-A341-A1F8-B119A83FA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700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9D0CD-1EC4-5948-8BA7-1A13308E0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4A636-2E28-3C47-BA7C-8A6DD0FF9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EBA2E-5D2F-DB4E-B87A-82339553A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F1818-B292-744D-8C96-782DE147C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58B66-AE04-1F43-9797-305A740C7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67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6B1F-DA29-D04F-847B-22B24346F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0A78C-A50C-2545-9E12-3318AF177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8FD8D-3D1A-BD49-A615-7F056F31F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CEB97-AD4A-524C-96BF-D3C13D579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5D522-4EFF-6E4E-97EA-68AEB20B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228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96898-C852-F84C-A8A0-3F91F0F2F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BB652-D0B1-254E-8EA6-970DAE31B4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1F906-15DD-B74B-A0B5-890F01250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B1B79-E254-E448-BD8D-8E0871BEE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53A20-1C2A-9F4A-9AE7-6948ED29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7C837-C168-C54A-A473-B166AF795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540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6A762-7AB0-2240-83F6-2623492E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B4143-B506-544E-B822-4089D2A98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7ACD6-1893-C148-96EB-E6844283F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00B9A7-C1CA-574B-816F-EE0AF2F6A3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620C4-8292-774F-98A0-F4B8BA3A9F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8EFF75-1E0B-2C49-B3F8-4AC163ECA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C2A23E-5142-374B-8D34-D540B937C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A45B35-EAD9-4141-B7D2-85285BBDE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6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B7EFE-9934-B246-ABC1-4FEDA264F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A3820F-2281-BB44-8089-C6DED5A7E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3FBC93-B465-F748-9458-A1047775A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92DACD-4BE5-B04A-B42F-DDC8109FB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084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DC1C0C-AD25-6447-8E87-1D6CB1B75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6CDCB9-4265-B14B-B630-C15845C5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3D3692-D0D9-084A-B168-579256655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37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7934D-AE35-6B4E-A42A-03830A6CC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956ED-84A5-F04B-8808-CB2AA5672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0F1A6F-1DB7-4046-AFE8-F3B033FA6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EB789-D052-3844-A239-98A9DACEC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0AFAA-6E05-CC44-9309-60BCDB72E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6A6F48-B3E5-8C43-B762-3020D6295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679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4FC8F-9DAA-8B4A-A0DD-556FF26B3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7A7398-D163-8C4D-B46B-B260AB9D88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8DE33C-6C41-6D49-9C76-123B73738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020B87-5E4B-A645-8159-5BED4D2A1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39045-B1CB-E641-86BD-503198892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832BD-B3F5-264D-A66D-D0B159C76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944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57BAE3-EFD6-8743-8291-EC2A27F22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DA5B5B-12B7-2547-BD26-81C6E8069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731A7-95D6-A54E-8964-3557EA89BE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5C145-1883-2646-9223-761EA7D71511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92FB3-33CD-2F44-BC90-619EAFC2CB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2FF7F-411B-FF4E-8059-89E4F2CAB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992C9-160E-1340-9E55-B8F43F8F6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264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288F6B6-CEED-5B4B-9976-6A0BD7AF7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" y="95986"/>
            <a:ext cx="12192000" cy="6666025"/>
          </a:xfrm>
          <a:prstGeom prst="rect">
            <a:avLst/>
          </a:prstGeom>
          <a:ln>
            <a:noFill/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03B48A8E-EA6E-CE42-B4C4-189DAFACCE46}"/>
              </a:ext>
            </a:extLst>
          </p:cNvPr>
          <p:cNvSpPr>
            <a:spLocks noChangeAspect="1"/>
          </p:cNvSpPr>
          <p:nvPr/>
        </p:nvSpPr>
        <p:spPr>
          <a:xfrm>
            <a:off x="4956169" y="4253500"/>
            <a:ext cx="137160" cy="1371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3E276DE-1DA0-B445-A0D6-72F026C88659}"/>
              </a:ext>
            </a:extLst>
          </p:cNvPr>
          <p:cNvSpPr>
            <a:spLocks noChangeAspect="1"/>
          </p:cNvSpPr>
          <p:nvPr/>
        </p:nvSpPr>
        <p:spPr>
          <a:xfrm>
            <a:off x="4229158" y="3111356"/>
            <a:ext cx="137160" cy="1371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FDAE51F-5C69-4A40-93B0-6D393C69C3E6}"/>
              </a:ext>
            </a:extLst>
          </p:cNvPr>
          <p:cNvSpPr>
            <a:spLocks noChangeAspect="1"/>
          </p:cNvSpPr>
          <p:nvPr/>
        </p:nvSpPr>
        <p:spPr>
          <a:xfrm>
            <a:off x="3758859" y="2565113"/>
            <a:ext cx="137160" cy="1371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08A74F4-89F2-0F40-8C8C-42E528069973}"/>
              </a:ext>
            </a:extLst>
          </p:cNvPr>
          <p:cNvSpPr>
            <a:spLocks noChangeAspect="1"/>
          </p:cNvSpPr>
          <p:nvPr/>
        </p:nvSpPr>
        <p:spPr>
          <a:xfrm>
            <a:off x="5343673" y="3510224"/>
            <a:ext cx="137160" cy="1371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3D69BC8-A12D-D74D-9419-5764D0D4F4AC}"/>
              </a:ext>
            </a:extLst>
          </p:cNvPr>
          <p:cNvSpPr>
            <a:spLocks noChangeAspect="1"/>
          </p:cNvSpPr>
          <p:nvPr/>
        </p:nvSpPr>
        <p:spPr>
          <a:xfrm>
            <a:off x="5958382" y="3794217"/>
            <a:ext cx="137160" cy="1371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381A7AE-0A09-7C43-84FA-9AAE9B739E76}"/>
              </a:ext>
            </a:extLst>
          </p:cNvPr>
          <p:cNvSpPr>
            <a:spLocks noChangeAspect="1"/>
          </p:cNvSpPr>
          <p:nvPr/>
        </p:nvSpPr>
        <p:spPr>
          <a:xfrm>
            <a:off x="6095398" y="4369654"/>
            <a:ext cx="137160" cy="1371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1520D81-1923-0D44-8C65-C72DBC1BB516}"/>
              </a:ext>
            </a:extLst>
          </p:cNvPr>
          <p:cNvSpPr>
            <a:spLocks noChangeAspect="1"/>
          </p:cNvSpPr>
          <p:nvPr/>
        </p:nvSpPr>
        <p:spPr>
          <a:xfrm>
            <a:off x="7012111" y="4802653"/>
            <a:ext cx="137160" cy="1371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Half Frame 20">
            <a:extLst>
              <a:ext uri="{FF2B5EF4-FFF2-40B4-BE49-F238E27FC236}">
                <a16:creationId xmlns:a16="http://schemas.microsoft.com/office/drawing/2014/main" id="{0AD33AB9-BBF2-1D44-8A2C-F8AC100992C5}"/>
              </a:ext>
            </a:extLst>
          </p:cNvPr>
          <p:cNvSpPr/>
          <p:nvPr/>
        </p:nvSpPr>
        <p:spPr>
          <a:xfrm rot="10800000">
            <a:off x="6161473" y="4911724"/>
            <a:ext cx="920897" cy="419094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Half Frame 21">
            <a:extLst>
              <a:ext uri="{FF2B5EF4-FFF2-40B4-BE49-F238E27FC236}">
                <a16:creationId xmlns:a16="http://schemas.microsoft.com/office/drawing/2014/main" id="{9FB28146-9482-8C4D-A064-E3F7A433E37A}"/>
              </a:ext>
            </a:extLst>
          </p:cNvPr>
          <p:cNvSpPr/>
          <p:nvPr/>
        </p:nvSpPr>
        <p:spPr>
          <a:xfrm rot="16200000">
            <a:off x="5740146" y="4083394"/>
            <a:ext cx="644433" cy="66076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Half Frame 22">
            <a:extLst>
              <a:ext uri="{FF2B5EF4-FFF2-40B4-BE49-F238E27FC236}">
                <a16:creationId xmlns:a16="http://schemas.microsoft.com/office/drawing/2014/main" id="{FA7C7190-24F9-E747-B915-731C2E33057F}"/>
              </a:ext>
            </a:extLst>
          </p:cNvPr>
          <p:cNvSpPr/>
          <p:nvPr/>
        </p:nvSpPr>
        <p:spPr>
          <a:xfrm rot="16200000">
            <a:off x="5785613" y="4883877"/>
            <a:ext cx="824009" cy="69882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Half Frame 23">
            <a:extLst>
              <a:ext uri="{FF2B5EF4-FFF2-40B4-BE49-F238E27FC236}">
                <a16:creationId xmlns:a16="http://schemas.microsoft.com/office/drawing/2014/main" id="{19B2942E-00D3-5144-AB99-B8F1548DE296}"/>
              </a:ext>
            </a:extLst>
          </p:cNvPr>
          <p:cNvSpPr/>
          <p:nvPr/>
        </p:nvSpPr>
        <p:spPr>
          <a:xfrm rot="16200000">
            <a:off x="5579445" y="3481316"/>
            <a:ext cx="215413" cy="547548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Half Frame 24">
            <a:extLst>
              <a:ext uri="{FF2B5EF4-FFF2-40B4-BE49-F238E27FC236}">
                <a16:creationId xmlns:a16="http://schemas.microsoft.com/office/drawing/2014/main" id="{6AF653B7-813C-1646-BB16-0E0C935BA40C}"/>
              </a:ext>
            </a:extLst>
          </p:cNvPr>
          <p:cNvSpPr/>
          <p:nvPr/>
        </p:nvSpPr>
        <p:spPr>
          <a:xfrm rot="5400000" flipV="1">
            <a:off x="4851402" y="3749674"/>
            <a:ext cx="698497" cy="355605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Half Frame 25">
            <a:extLst>
              <a:ext uri="{FF2B5EF4-FFF2-40B4-BE49-F238E27FC236}">
                <a16:creationId xmlns:a16="http://schemas.microsoft.com/office/drawing/2014/main" id="{E0A90D59-8A76-CD43-B97E-156788D22608}"/>
              </a:ext>
            </a:extLst>
          </p:cNvPr>
          <p:cNvSpPr/>
          <p:nvPr/>
        </p:nvSpPr>
        <p:spPr>
          <a:xfrm rot="10800000" flipV="1">
            <a:off x="4324350" y="3178175"/>
            <a:ext cx="698497" cy="403226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Half Frame 26">
            <a:extLst>
              <a:ext uri="{FF2B5EF4-FFF2-40B4-BE49-F238E27FC236}">
                <a16:creationId xmlns:a16="http://schemas.microsoft.com/office/drawing/2014/main" id="{69CF7138-FFDB-3D47-9D9D-DCB8D44C9CB3}"/>
              </a:ext>
            </a:extLst>
          </p:cNvPr>
          <p:cNvSpPr/>
          <p:nvPr/>
        </p:nvSpPr>
        <p:spPr>
          <a:xfrm rot="10800000" flipV="1">
            <a:off x="3827439" y="2633692"/>
            <a:ext cx="468336" cy="515907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25CDA17-B3C8-AE4E-9C0D-CF438168E6B7}"/>
              </a:ext>
            </a:extLst>
          </p:cNvPr>
          <p:cNvSpPr>
            <a:spLocks noChangeAspect="1"/>
          </p:cNvSpPr>
          <p:nvPr/>
        </p:nvSpPr>
        <p:spPr>
          <a:xfrm>
            <a:off x="6741154" y="2735436"/>
            <a:ext cx="137160" cy="137160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7A0A36A-A5E8-6547-A4B9-F8A97A8F7C01}"/>
              </a:ext>
            </a:extLst>
          </p:cNvPr>
          <p:cNvSpPr>
            <a:spLocks noChangeAspect="1"/>
          </p:cNvSpPr>
          <p:nvPr/>
        </p:nvSpPr>
        <p:spPr>
          <a:xfrm>
            <a:off x="6346169" y="2734011"/>
            <a:ext cx="137160" cy="137160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FA3091F-05F1-EE4C-9473-5433BA27DB98}"/>
              </a:ext>
            </a:extLst>
          </p:cNvPr>
          <p:cNvSpPr>
            <a:spLocks noChangeAspect="1"/>
          </p:cNvSpPr>
          <p:nvPr/>
        </p:nvSpPr>
        <p:spPr>
          <a:xfrm>
            <a:off x="5993782" y="2522711"/>
            <a:ext cx="137160" cy="137160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B1C5400-79A5-6949-933E-3DB2D468A34F}"/>
              </a:ext>
            </a:extLst>
          </p:cNvPr>
          <p:cNvSpPr>
            <a:spLocks noChangeAspect="1"/>
          </p:cNvSpPr>
          <p:nvPr/>
        </p:nvSpPr>
        <p:spPr>
          <a:xfrm>
            <a:off x="5815982" y="2262361"/>
            <a:ext cx="137160" cy="137160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0C3DA84-6724-8E4C-8791-4AE41984324F}"/>
              </a:ext>
            </a:extLst>
          </p:cNvPr>
          <p:cNvSpPr>
            <a:spLocks noChangeAspect="1"/>
          </p:cNvSpPr>
          <p:nvPr/>
        </p:nvSpPr>
        <p:spPr>
          <a:xfrm>
            <a:off x="6085255" y="2037362"/>
            <a:ext cx="137160" cy="137160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416597E-5EDB-5E4B-9BA0-4C093B4C23B6}"/>
              </a:ext>
            </a:extLst>
          </p:cNvPr>
          <p:cNvSpPr>
            <a:spLocks noChangeAspect="1"/>
          </p:cNvSpPr>
          <p:nvPr/>
        </p:nvSpPr>
        <p:spPr>
          <a:xfrm>
            <a:off x="6546417" y="2174522"/>
            <a:ext cx="137160" cy="137160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C710306-9F0C-F14E-8DC0-53AE72022A46}"/>
              </a:ext>
            </a:extLst>
          </p:cNvPr>
          <p:cNvSpPr>
            <a:spLocks noChangeAspect="1"/>
          </p:cNvSpPr>
          <p:nvPr/>
        </p:nvSpPr>
        <p:spPr>
          <a:xfrm>
            <a:off x="6277589" y="2235912"/>
            <a:ext cx="137160" cy="137160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8089728-BCAA-D848-8944-99D9769C902E}"/>
              </a:ext>
            </a:extLst>
          </p:cNvPr>
          <p:cNvSpPr>
            <a:spLocks noChangeAspect="1"/>
          </p:cNvSpPr>
          <p:nvPr/>
        </p:nvSpPr>
        <p:spPr>
          <a:xfrm>
            <a:off x="6896035" y="2332747"/>
            <a:ext cx="137160" cy="137160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2A4DE81-B59A-9E4E-AD03-CFC0FA32B737}"/>
              </a:ext>
            </a:extLst>
          </p:cNvPr>
          <p:cNvSpPr>
            <a:spLocks noChangeAspect="1"/>
          </p:cNvSpPr>
          <p:nvPr/>
        </p:nvSpPr>
        <p:spPr>
          <a:xfrm>
            <a:off x="7033195" y="2591291"/>
            <a:ext cx="137160" cy="137160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00B9F6F-4A93-6240-A6B3-9294C316B073}"/>
              </a:ext>
            </a:extLst>
          </p:cNvPr>
          <p:cNvSpPr>
            <a:spLocks noChangeAspect="1"/>
          </p:cNvSpPr>
          <p:nvPr/>
        </p:nvSpPr>
        <p:spPr>
          <a:xfrm>
            <a:off x="7299895" y="2470006"/>
            <a:ext cx="137160" cy="137160"/>
          </a:xfrm>
          <a:prstGeom prst="ellipse">
            <a:avLst/>
          </a:prstGeom>
          <a:solidFill>
            <a:srgbClr val="0090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Half Frame 37">
            <a:extLst>
              <a:ext uri="{FF2B5EF4-FFF2-40B4-BE49-F238E27FC236}">
                <a16:creationId xmlns:a16="http://schemas.microsoft.com/office/drawing/2014/main" id="{F9F8FC43-71FD-1445-A25A-957FFF90D7D3}"/>
              </a:ext>
            </a:extLst>
          </p:cNvPr>
          <p:cNvSpPr/>
          <p:nvPr/>
        </p:nvSpPr>
        <p:spPr>
          <a:xfrm rot="5400000" flipV="1">
            <a:off x="7168726" y="2468948"/>
            <a:ext cx="121285" cy="260565"/>
          </a:xfrm>
          <a:prstGeom prst="halfFrame">
            <a:avLst>
              <a:gd name="adj1" fmla="val 0"/>
              <a:gd name="adj2" fmla="val 0"/>
            </a:avLst>
          </a:prstGeom>
          <a:solidFill>
            <a:srgbClr val="FAEA00"/>
          </a:solidFill>
          <a:ln>
            <a:solidFill>
              <a:srgbClr val="0090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Half Frame 38">
            <a:extLst>
              <a:ext uri="{FF2B5EF4-FFF2-40B4-BE49-F238E27FC236}">
                <a16:creationId xmlns:a16="http://schemas.microsoft.com/office/drawing/2014/main" id="{6FDA8418-B92E-D742-BD8E-8AC08E38AEDB}"/>
              </a:ext>
            </a:extLst>
          </p:cNvPr>
          <p:cNvSpPr/>
          <p:nvPr/>
        </p:nvSpPr>
        <p:spPr>
          <a:xfrm rot="16200000" flipV="1">
            <a:off x="6919464" y="2627916"/>
            <a:ext cx="97001" cy="260567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0090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Half Frame 41">
            <a:extLst>
              <a:ext uri="{FF2B5EF4-FFF2-40B4-BE49-F238E27FC236}">
                <a16:creationId xmlns:a16="http://schemas.microsoft.com/office/drawing/2014/main" id="{EF30202B-013A-ED4C-8D0D-08066F06A3B1}"/>
              </a:ext>
            </a:extLst>
          </p:cNvPr>
          <p:cNvSpPr/>
          <p:nvPr/>
        </p:nvSpPr>
        <p:spPr>
          <a:xfrm rot="5400000" flipV="1">
            <a:off x="6558612" y="2658732"/>
            <a:ext cx="45719" cy="333440"/>
          </a:xfrm>
          <a:prstGeom prst="halfFrame">
            <a:avLst>
              <a:gd name="adj1" fmla="val 0"/>
              <a:gd name="adj2" fmla="val 0"/>
            </a:avLst>
          </a:prstGeom>
          <a:solidFill>
            <a:srgbClr val="FAEA00"/>
          </a:solidFill>
          <a:ln>
            <a:solidFill>
              <a:srgbClr val="0090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Half Frame 42">
            <a:extLst>
              <a:ext uri="{FF2B5EF4-FFF2-40B4-BE49-F238E27FC236}">
                <a16:creationId xmlns:a16="http://schemas.microsoft.com/office/drawing/2014/main" id="{838AD343-CB2B-E642-96C4-556BB98C5E86}"/>
              </a:ext>
            </a:extLst>
          </p:cNvPr>
          <p:cNvSpPr/>
          <p:nvPr/>
        </p:nvSpPr>
        <p:spPr>
          <a:xfrm rot="16200000">
            <a:off x="6144393" y="2551420"/>
            <a:ext cx="168898" cy="333441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0090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Half Frame 43">
            <a:extLst>
              <a:ext uri="{FF2B5EF4-FFF2-40B4-BE49-F238E27FC236}">
                <a16:creationId xmlns:a16="http://schemas.microsoft.com/office/drawing/2014/main" id="{E31F50FB-6EB7-F045-A782-EBC2048F0716}"/>
              </a:ext>
            </a:extLst>
          </p:cNvPr>
          <p:cNvSpPr/>
          <p:nvPr/>
        </p:nvSpPr>
        <p:spPr>
          <a:xfrm rot="5400000">
            <a:off x="6930369" y="2431021"/>
            <a:ext cx="198596" cy="137160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0090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Half Frame 44">
            <a:extLst>
              <a:ext uri="{FF2B5EF4-FFF2-40B4-BE49-F238E27FC236}">
                <a16:creationId xmlns:a16="http://schemas.microsoft.com/office/drawing/2014/main" id="{213F7F2F-FC57-4848-9652-CEEDD53A5495}"/>
              </a:ext>
            </a:extLst>
          </p:cNvPr>
          <p:cNvSpPr/>
          <p:nvPr/>
        </p:nvSpPr>
        <p:spPr>
          <a:xfrm rot="16200000">
            <a:off x="6700508" y="2139724"/>
            <a:ext cx="175066" cy="346091"/>
          </a:xfrm>
          <a:prstGeom prst="halfFrame">
            <a:avLst>
              <a:gd name="adj1" fmla="val 0"/>
              <a:gd name="adj2" fmla="val 0"/>
            </a:avLst>
          </a:prstGeom>
          <a:solidFill>
            <a:srgbClr val="FAEA00"/>
          </a:solidFill>
          <a:ln>
            <a:solidFill>
              <a:srgbClr val="0090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Half Frame 45">
            <a:extLst>
              <a:ext uri="{FF2B5EF4-FFF2-40B4-BE49-F238E27FC236}">
                <a16:creationId xmlns:a16="http://schemas.microsoft.com/office/drawing/2014/main" id="{CF828443-52A1-484D-BC82-E141A5BCBF11}"/>
              </a:ext>
            </a:extLst>
          </p:cNvPr>
          <p:cNvSpPr/>
          <p:nvPr/>
        </p:nvSpPr>
        <p:spPr>
          <a:xfrm rot="5400000">
            <a:off x="6296881" y="1962839"/>
            <a:ext cx="175066" cy="461160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0090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Half Frame 46">
            <a:extLst>
              <a:ext uri="{FF2B5EF4-FFF2-40B4-BE49-F238E27FC236}">
                <a16:creationId xmlns:a16="http://schemas.microsoft.com/office/drawing/2014/main" id="{7FF1EFEF-4C57-5E48-95F3-FD21F8715903}"/>
              </a:ext>
            </a:extLst>
          </p:cNvPr>
          <p:cNvSpPr/>
          <p:nvPr/>
        </p:nvSpPr>
        <p:spPr>
          <a:xfrm>
            <a:off x="6344769" y="2105886"/>
            <a:ext cx="175066" cy="188225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0090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Half Frame 47">
            <a:extLst>
              <a:ext uri="{FF2B5EF4-FFF2-40B4-BE49-F238E27FC236}">
                <a16:creationId xmlns:a16="http://schemas.microsoft.com/office/drawing/2014/main" id="{148B4DDE-8B88-1049-A806-89995CDECC5E}"/>
              </a:ext>
            </a:extLst>
          </p:cNvPr>
          <p:cNvSpPr/>
          <p:nvPr/>
        </p:nvSpPr>
        <p:spPr>
          <a:xfrm>
            <a:off x="5876324" y="2105886"/>
            <a:ext cx="219073" cy="233731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rgbClr val="0090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D737B283-E313-2545-8F84-619FFF5A4DD1}"/>
              </a:ext>
            </a:extLst>
          </p:cNvPr>
          <p:cNvSpPr>
            <a:spLocks noChangeAspect="1"/>
          </p:cNvSpPr>
          <p:nvPr/>
        </p:nvSpPr>
        <p:spPr>
          <a:xfrm>
            <a:off x="8967539" y="2530319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F34638D-2580-694A-9F7C-4335469B9D5E}"/>
              </a:ext>
            </a:extLst>
          </p:cNvPr>
          <p:cNvSpPr>
            <a:spLocks noChangeAspect="1"/>
          </p:cNvSpPr>
          <p:nvPr/>
        </p:nvSpPr>
        <p:spPr>
          <a:xfrm>
            <a:off x="9104699" y="4115038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00D4518-76A0-8147-830C-89F7E5F3DBF4}"/>
              </a:ext>
            </a:extLst>
          </p:cNvPr>
          <p:cNvSpPr>
            <a:spLocks noChangeAspect="1"/>
          </p:cNvSpPr>
          <p:nvPr/>
        </p:nvSpPr>
        <p:spPr>
          <a:xfrm>
            <a:off x="9849083" y="4746144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BE7CA38-07C0-4E4A-BA6F-7818CE37D333}"/>
              </a:ext>
            </a:extLst>
          </p:cNvPr>
          <p:cNvSpPr>
            <a:spLocks noChangeAspect="1"/>
          </p:cNvSpPr>
          <p:nvPr/>
        </p:nvSpPr>
        <p:spPr>
          <a:xfrm>
            <a:off x="10969672" y="5412253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FB56C587-AA39-0444-A337-B3701BD8B8F8}"/>
              </a:ext>
            </a:extLst>
          </p:cNvPr>
          <p:cNvSpPr>
            <a:spLocks noChangeAspect="1"/>
          </p:cNvSpPr>
          <p:nvPr/>
        </p:nvSpPr>
        <p:spPr>
          <a:xfrm>
            <a:off x="8171921" y="2891646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A3C3585E-B64D-6B4C-A15C-B413092C385A}"/>
              </a:ext>
            </a:extLst>
          </p:cNvPr>
          <p:cNvSpPr>
            <a:spLocks noChangeAspect="1"/>
          </p:cNvSpPr>
          <p:nvPr/>
        </p:nvSpPr>
        <p:spPr>
          <a:xfrm>
            <a:off x="9554727" y="3515309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FA6CAADB-DEA3-B445-842F-40F633900944}"/>
              </a:ext>
            </a:extLst>
          </p:cNvPr>
          <p:cNvSpPr>
            <a:spLocks noChangeAspect="1"/>
          </p:cNvSpPr>
          <p:nvPr/>
        </p:nvSpPr>
        <p:spPr>
          <a:xfrm>
            <a:off x="8894057" y="3686510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C46588-B579-4240-A717-23388B4E66AB}"/>
              </a:ext>
            </a:extLst>
          </p:cNvPr>
          <p:cNvSpPr>
            <a:spLocks noChangeAspect="1"/>
          </p:cNvSpPr>
          <p:nvPr/>
        </p:nvSpPr>
        <p:spPr>
          <a:xfrm>
            <a:off x="8881650" y="3248516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032F2D0E-5733-C543-A5C9-E8EC2E0DAC30}"/>
              </a:ext>
            </a:extLst>
          </p:cNvPr>
          <p:cNvSpPr>
            <a:spLocks noChangeAspect="1"/>
          </p:cNvSpPr>
          <p:nvPr/>
        </p:nvSpPr>
        <p:spPr>
          <a:xfrm>
            <a:off x="9623307" y="2419401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EABF7F4-504B-5F43-8AEC-5F8BCB296684}"/>
              </a:ext>
            </a:extLst>
          </p:cNvPr>
          <p:cNvSpPr>
            <a:spLocks noChangeAspect="1"/>
          </p:cNvSpPr>
          <p:nvPr/>
        </p:nvSpPr>
        <p:spPr>
          <a:xfrm>
            <a:off x="8894057" y="2054326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154A1B4-1B70-164E-A9E7-15C4D7ADB229}"/>
              </a:ext>
            </a:extLst>
          </p:cNvPr>
          <p:cNvSpPr>
            <a:spLocks noChangeAspect="1"/>
          </p:cNvSpPr>
          <p:nvPr/>
        </p:nvSpPr>
        <p:spPr>
          <a:xfrm>
            <a:off x="8090934" y="1514202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90925A9-72C7-E340-8B0E-6BE11D0AEF71}"/>
              </a:ext>
            </a:extLst>
          </p:cNvPr>
          <p:cNvSpPr>
            <a:spLocks noChangeAspect="1"/>
          </p:cNvSpPr>
          <p:nvPr/>
        </p:nvSpPr>
        <p:spPr>
          <a:xfrm>
            <a:off x="6641579" y="2047751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ED87E5F-FB36-1147-91AB-4ACA1A8B85DE}"/>
              </a:ext>
            </a:extLst>
          </p:cNvPr>
          <p:cNvSpPr>
            <a:spLocks noChangeAspect="1"/>
          </p:cNvSpPr>
          <p:nvPr/>
        </p:nvSpPr>
        <p:spPr>
          <a:xfrm>
            <a:off x="6197617" y="1917166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84133C7-B3A1-9940-910E-F8426D354409}"/>
              </a:ext>
            </a:extLst>
          </p:cNvPr>
          <p:cNvSpPr>
            <a:spLocks noChangeAspect="1"/>
          </p:cNvSpPr>
          <p:nvPr/>
        </p:nvSpPr>
        <p:spPr>
          <a:xfrm>
            <a:off x="5935730" y="2178372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501C0557-B661-6C44-8FC4-53B0047C65D6}"/>
              </a:ext>
            </a:extLst>
          </p:cNvPr>
          <p:cNvSpPr>
            <a:spLocks noChangeAspect="1"/>
          </p:cNvSpPr>
          <p:nvPr/>
        </p:nvSpPr>
        <p:spPr>
          <a:xfrm>
            <a:off x="5811844" y="1757710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735847B8-7492-5F47-A9F5-D603AE00C5C9}"/>
              </a:ext>
            </a:extLst>
          </p:cNvPr>
          <p:cNvSpPr>
            <a:spLocks noChangeAspect="1"/>
          </p:cNvSpPr>
          <p:nvPr/>
        </p:nvSpPr>
        <p:spPr>
          <a:xfrm>
            <a:off x="6354137" y="1445622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249FA877-64EF-5642-905E-66EC70FAAB71}"/>
              </a:ext>
            </a:extLst>
          </p:cNvPr>
          <p:cNvSpPr>
            <a:spLocks noChangeAspect="1"/>
          </p:cNvSpPr>
          <p:nvPr/>
        </p:nvSpPr>
        <p:spPr>
          <a:xfrm>
            <a:off x="6641579" y="4969904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4E9E082E-B1FD-764F-A3D1-80A8D8B353B6}"/>
              </a:ext>
            </a:extLst>
          </p:cNvPr>
          <p:cNvSpPr>
            <a:spLocks noChangeAspect="1"/>
          </p:cNvSpPr>
          <p:nvPr/>
        </p:nvSpPr>
        <p:spPr>
          <a:xfrm>
            <a:off x="2955296" y="2330941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3A6C35B-47F6-AE43-AD34-82715FF86D4C}"/>
              </a:ext>
            </a:extLst>
          </p:cNvPr>
          <p:cNvSpPr>
            <a:spLocks noChangeAspect="1"/>
          </p:cNvSpPr>
          <p:nvPr/>
        </p:nvSpPr>
        <p:spPr>
          <a:xfrm>
            <a:off x="2955296" y="1783917"/>
            <a:ext cx="137160" cy="137160"/>
          </a:xfrm>
          <a:prstGeom prst="ellipse">
            <a:avLst/>
          </a:prstGeom>
          <a:solidFill>
            <a:srgbClr val="A14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2C455A1-30A0-B84E-A503-6759891E22F4}"/>
              </a:ext>
            </a:extLst>
          </p:cNvPr>
          <p:cNvCxnSpPr>
            <a:cxnSpLocks/>
            <a:stCxn id="59" idx="0"/>
            <a:endCxn id="49" idx="4"/>
          </p:cNvCxnSpPr>
          <p:nvPr/>
        </p:nvCxnSpPr>
        <p:spPr>
          <a:xfrm>
            <a:off x="8962637" y="2054326"/>
            <a:ext cx="73482" cy="613153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43AB15F-453A-CC40-B8E4-DDAA5E95C19E}"/>
              </a:ext>
            </a:extLst>
          </p:cNvPr>
          <p:cNvCxnSpPr>
            <a:cxnSpLocks/>
            <a:endCxn id="49" idx="2"/>
          </p:cNvCxnSpPr>
          <p:nvPr/>
        </p:nvCxnSpPr>
        <p:spPr>
          <a:xfrm flipH="1">
            <a:off x="8967539" y="2487981"/>
            <a:ext cx="792928" cy="110918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DA6AE825-8E00-B74E-BC13-CC26F7192967}"/>
              </a:ext>
            </a:extLst>
          </p:cNvPr>
          <p:cNvCxnSpPr>
            <a:cxnSpLocks/>
            <a:stCxn id="57" idx="4"/>
            <a:endCxn id="49" idx="0"/>
          </p:cNvCxnSpPr>
          <p:nvPr/>
        </p:nvCxnSpPr>
        <p:spPr>
          <a:xfrm flipV="1">
            <a:off x="8950230" y="2530319"/>
            <a:ext cx="85889" cy="855357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4A343509-21FF-2A49-B22E-BE7608A046B3}"/>
              </a:ext>
            </a:extLst>
          </p:cNvPr>
          <p:cNvCxnSpPr>
            <a:cxnSpLocks/>
            <a:stCxn id="54" idx="3"/>
            <a:endCxn id="49" idx="7"/>
          </p:cNvCxnSpPr>
          <p:nvPr/>
        </p:nvCxnSpPr>
        <p:spPr>
          <a:xfrm flipV="1">
            <a:off x="8192008" y="2550406"/>
            <a:ext cx="892604" cy="458313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E166E112-2BA3-6C41-92AC-EBB1B220F181}"/>
              </a:ext>
            </a:extLst>
          </p:cNvPr>
          <p:cNvCxnSpPr>
            <a:cxnSpLocks/>
            <a:stCxn id="56" idx="4"/>
            <a:endCxn id="57" idx="0"/>
          </p:cNvCxnSpPr>
          <p:nvPr/>
        </p:nvCxnSpPr>
        <p:spPr>
          <a:xfrm flipH="1" flipV="1">
            <a:off x="8950230" y="3248516"/>
            <a:ext cx="12407" cy="575154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7D19982-2B26-C245-871B-2206D137C4CE}"/>
              </a:ext>
            </a:extLst>
          </p:cNvPr>
          <p:cNvCxnSpPr>
            <a:cxnSpLocks/>
            <a:stCxn id="55" idx="6"/>
            <a:endCxn id="57" idx="2"/>
          </p:cNvCxnSpPr>
          <p:nvPr/>
        </p:nvCxnSpPr>
        <p:spPr>
          <a:xfrm flipH="1" flipV="1">
            <a:off x="8881650" y="3317096"/>
            <a:ext cx="810237" cy="266793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3E54B591-51BA-2D4B-910A-271D4FE83ABD}"/>
              </a:ext>
            </a:extLst>
          </p:cNvPr>
          <p:cNvCxnSpPr>
            <a:cxnSpLocks/>
            <a:stCxn id="51" idx="5"/>
            <a:endCxn id="56" idx="1"/>
          </p:cNvCxnSpPr>
          <p:nvPr/>
        </p:nvCxnSpPr>
        <p:spPr>
          <a:xfrm flipH="1" flipV="1">
            <a:off x="8914144" y="3706597"/>
            <a:ext cx="307628" cy="525514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6CE5F55E-6866-9846-8913-F043E7D7CEC0}"/>
              </a:ext>
            </a:extLst>
          </p:cNvPr>
          <p:cNvCxnSpPr>
            <a:cxnSpLocks/>
            <a:stCxn id="52" idx="5"/>
            <a:endCxn id="51" idx="1"/>
          </p:cNvCxnSpPr>
          <p:nvPr/>
        </p:nvCxnSpPr>
        <p:spPr>
          <a:xfrm flipH="1" flipV="1">
            <a:off x="9124786" y="4135125"/>
            <a:ext cx="841370" cy="728092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D7784A2D-57F6-8A48-B7A5-D11B56DE0890}"/>
              </a:ext>
            </a:extLst>
          </p:cNvPr>
          <p:cNvCxnSpPr>
            <a:cxnSpLocks/>
            <a:stCxn id="53" idx="5"/>
            <a:endCxn id="52" idx="1"/>
          </p:cNvCxnSpPr>
          <p:nvPr/>
        </p:nvCxnSpPr>
        <p:spPr>
          <a:xfrm flipH="1" flipV="1">
            <a:off x="9869170" y="4766231"/>
            <a:ext cx="1217575" cy="763095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9DA6125D-F11C-D442-AD75-0DB3AFF3C33D}"/>
              </a:ext>
            </a:extLst>
          </p:cNvPr>
          <p:cNvCxnSpPr>
            <a:cxnSpLocks/>
            <a:stCxn id="67" idx="7"/>
            <a:endCxn id="54" idx="3"/>
          </p:cNvCxnSpPr>
          <p:nvPr/>
        </p:nvCxnSpPr>
        <p:spPr>
          <a:xfrm flipV="1">
            <a:off x="6758652" y="3008719"/>
            <a:ext cx="1433356" cy="1981272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AC3150D8-82D6-C04A-8633-B111A10BBBFE}"/>
              </a:ext>
            </a:extLst>
          </p:cNvPr>
          <p:cNvCxnSpPr>
            <a:cxnSpLocks/>
            <a:stCxn id="60" idx="1"/>
            <a:endCxn id="59" idx="5"/>
          </p:cNvCxnSpPr>
          <p:nvPr/>
        </p:nvCxnSpPr>
        <p:spPr>
          <a:xfrm>
            <a:off x="8111021" y="1534289"/>
            <a:ext cx="900109" cy="637110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3FC5DE93-A4F5-D249-89A0-76CF9C4BF135}"/>
              </a:ext>
            </a:extLst>
          </p:cNvPr>
          <p:cNvCxnSpPr>
            <a:cxnSpLocks/>
            <a:stCxn id="61" idx="2"/>
            <a:endCxn id="60" idx="6"/>
          </p:cNvCxnSpPr>
          <p:nvPr/>
        </p:nvCxnSpPr>
        <p:spPr>
          <a:xfrm flipV="1">
            <a:off x="6641579" y="1582782"/>
            <a:ext cx="1586515" cy="533549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B133F4A1-9D58-614A-AB42-1E0F8D575FDD}"/>
              </a:ext>
            </a:extLst>
          </p:cNvPr>
          <p:cNvCxnSpPr>
            <a:cxnSpLocks/>
            <a:stCxn id="61" idx="5"/>
            <a:endCxn id="66" idx="1"/>
          </p:cNvCxnSpPr>
          <p:nvPr/>
        </p:nvCxnSpPr>
        <p:spPr>
          <a:xfrm flipH="1" flipV="1">
            <a:off x="6374224" y="1465709"/>
            <a:ext cx="384428" cy="699115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BDCB3BBD-044F-034F-9529-E8797FE8EC01}"/>
              </a:ext>
            </a:extLst>
          </p:cNvPr>
          <p:cNvCxnSpPr>
            <a:cxnSpLocks/>
            <a:stCxn id="62" idx="3"/>
            <a:endCxn id="66" idx="7"/>
          </p:cNvCxnSpPr>
          <p:nvPr/>
        </p:nvCxnSpPr>
        <p:spPr>
          <a:xfrm flipV="1">
            <a:off x="6217704" y="1465709"/>
            <a:ext cx="253506" cy="568530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4897A13D-5343-4245-9E31-A40140E529DF}"/>
              </a:ext>
            </a:extLst>
          </p:cNvPr>
          <p:cNvCxnSpPr>
            <a:cxnSpLocks/>
            <a:stCxn id="65" idx="2"/>
            <a:endCxn id="62" idx="6"/>
          </p:cNvCxnSpPr>
          <p:nvPr/>
        </p:nvCxnSpPr>
        <p:spPr>
          <a:xfrm>
            <a:off x="5811844" y="1826290"/>
            <a:ext cx="522933" cy="159456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E22CC33B-5C27-AB42-BB7C-DB8BCFED603C}"/>
              </a:ext>
            </a:extLst>
          </p:cNvPr>
          <p:cNvCxnSpPr>
            <a:cxnSpLocks/>
          </p:cNvCxnSpPr>
          <p:nvPr/>
        </p:nvCxnSpPr>
        <p:spPr>
          <a:xfrm>
            <a:off x="5838245" y="1790775"/>
            <a:ext cx="173660" cy="503755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33F80F50-85EF-F84C-A801-D59D499A11EC}"/>
              </a:ext>
            </a:extLst>
          </p:cNvPr>
          <p:cNvCxnSpPr>
            <a:cxnSpLocks/>
            <a:stCxn id="65" idx="2"/>
            <a:endCxn id="68" idx="6"/>
          </p:cNvCxnSpPr>
          <p:nvPr/>
        </p:nvCxnSpPr>
        <p:spPr>
          <a:xfrm flipH="1">
            <a:off x="3092456" y="1826290"/>
            <a:ext cx="2719388" cy="573231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DD536565-D72F-7145-9AF1-C3AC6D0A2E4B}"/>
              </a:ext>
            </a:extLst>
          </p:cNvPr>
          <p:cNvCxnSpPr>
            <a:cxnSpLocks/>
            <a:stCxn id="69" idx="0"/>
            <a:endCxn id="68" idx="0"/>
          </p:cNvCxnSpPr>
          <p:nvPr/>
        </p:nvCxnSpPr>
        <p:spPr>
          <a:xfrm>
            <a:off x="3023876" y="1783917"/>
            <a:ext cx="0" cy="547024"/>
          </a:xfrm>
          <a:prstGeom prst="line">
            <a:avLst/>
          </a:prstGeom>
          <a:ln w="9525">
            <a:solidFill>
              <a:srgbClr val="A14BE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>
            <a:extLst>
              <a:ext uri="{FF2B5EF4-FFF2-40B4-BE49-F238E27FC236}">
                <a16:creationId xmlns:a16="http://schemas.microsoft.com/office/drawing/2014/main" id="{1F4A7985-9F00-E844-8E11-08F69BEA01DD}"/>
              </a:ext>
            </a:extLst>
          </p:cNvPr>
          <p:cNvSpPr>
            <a:spLocks noChangeAspect="1"/>
          </p:cNvSpPr>
          <p:nvPr/>
        </p:nvSpPr>
        <p:spPr>
          <a:xfrm>
            <a:off x="3877444" y="2969840"/>
            <a:ext cx="137160" cy="13716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74734F7B-5069-C941-AB77-86BD804BCC87}"/>
              </a:ext>
            </a:extLst>
          </p:cNvPr>
          <p:cNvSpPr>
            <a:spLocks noChangeAspect="1"/>
          </p:cNvSpPr>
          <p:nvPr/>
        </p:nvSpPr>
        <p:spPr>
          <a:xfrm>
            <a:off x="5509110" y="2410951"/>
            <a:ext cx="137160" cy="13716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2650B057-AAFD-5C47-B70A-A2F2871DDA12}"/>
              </a:ext>
            </a:extLst>
          </p:cNvPr>
          <p:cNvSpPr>
            <a:spLocks noChangeAspect="1"/>
          </p:cNvSpPr>
          <p:nvPr/>
        </p:nvSpPr>
        <p:spPr>
          <a:xfrm>
            <a:off x="5527013" y="2197983"/>
            <a:ext cx="137160" cy="13716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EF6ABB7A-CB4A-764C-9328-702D7AE1315C}"/>
              </a:ext>
            </a:extLst>
          </p:cNvPr>
          <p:cNvSpPr>
            <a:spLocks noChangeAspect="1"/>
          </p:cNvSpPr>
          <p:nvPr/>
        </p:nvSpPr>
        <p:spPr>
          <a:xfrm>
            <a:off x="5625828" y="1999602"/>
            <a:ext cx="137160" cy="13716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Half Frame 80">
            <a:extLst>
              <a:ext uri="{FF2B5EF4-FFF2-40B4-BE49-F238E27FC236}">
                <a16:creationId xmlns:a16="http://schemas.microsoft.com/office/drawing/2014/main" id="{6B4461E7-C718-3949-A225-3750C6143447}"/>
              </a:ext>
            </a:extLst>
          </p:cNvPr>
          <p:cNvSpPr/>
          <p:nvPr/>
        </p:nvSpPr>
        <p:spPr>
          <a:xfrm rot="5400000" flipV="1">
            <a:off x="4248197" y="2537031"/>
            <a:ext cx="196255" cy="800601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2" name="Half Frame 81">
            <a:extLst>
              <a:ext uri="{FF2B5EF4-FFF2-40B4-BE49-F238E27FC236}">
                <a16:creationId xmlns:a16="http://schemas.microsoft.com/office/drawing/2014/main" id="{AF525F63-3A03-A440-B17B-9CBE1E19FEC2}"/>
              </a:ext>
            </a:extLst>
          </p:cNvPr>
          <p:cNvSpPr/>
          <p:nvPr/>
        </p:nvSpPr>
        <p:spPr>
          <a:xfrm rot="16200000" flipV="1">
            <a:off x="4836155" y="2418394"/>
            <a:ext cx="103763" cy="737845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4" name="Half Frame 83">
            <a:extLst>
              <a:ext uri="{FF2B5EF4-FFF2-40B4-BE49-F238E27FC236}">
                <a16:creationId xmlns:a16="http://schemas.microsoft.com/office/drawing/2014/main" id="{6171C866-A0BC-EE48-8CBE-B58FBE46A2FE}"/>
              </a:ext>
            </a:extLst>
          </p:cNvPr>
          <p:cNvSpPr/>
          <p:nvPr/>
        </p:nvSpPr>
        <p:spPr>
          <a:xfrm rot="5400000" flipV="1">
            <a:off x="5395530" y="1927084"/>
            <a:ext cx="214962" cy="492093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5" name="Half Frame 84">
            <a:extLst>
              <a:ext uri="{FF2B5EF4-FFF2-40B4-BE49-F238E27FC236}">
                <a16:creationId xmlns:a16="http://schemas.microsoft.com/office/drawing/2014/main" id="{F40D41DE-FE57-0E41-A64C-B3194F0C7BE5}"/>
              </a:ext>
            </a:extLst>
          </p:cNvPr>
          <p:cNvSpPr/>
          <p:nvPr/>
        </p:nvSpPr>
        <p:spPr>
          <a:xfrm rot="5400000" flipV="1">
            <a:off x="5340977" y="2183892"/>
            <a:ext cx="214961" cy="382993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7" name="Half Frame 86">
            <a:extLst>
              <a:ext uri="{FF2B5EF4-FFF2-40B4-BE49-F238E27FC236}">
                <a16:creationId xmlns:a16="http://schemas.microsoft.com/office/drawing/2014/main" id="{2EEBAB5C-F587-4A42-A86E-497142FF59DD}"/>
              </a:ext>
            </a:extLst>
          </p:cNvPr>
          <p:cNvSpPr/>
          <p:nvPr/>
        </p:nvSpPr>
        <p:spPr>
          <a:xfrm rot="5400000" flipV="1">
            <a:off x="5284077" y="2457827"/>
            <a:ext cx="267835" cy="322065"/>
          </a:xfrm>
          <a:prstGeom prst="halfFrame">
            <a:avLst>
              <a:gd name="adj1" fmla="val 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659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Benny Rice</dc:creator>
  <cp:lastModifiedBy>Benny Rice</cp:lastModifiedBy>
  <cp:revision>31</cp:revision>
  <dcterms:created xsi:type="dcterms:W3CDTF">2021-01-30T05:46:53Z</dcterms:created>
  <dcterms:modified xsi:type="dcterms:W3CDTF">2021-02-04T21:26:07Z</dcterms:modified>
</cp:coreProperties>
</file>

<file path=docProps/thumbnail.jpeg>
</file>